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9E581-25F0-4855-B16F-14BF268E61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A5EF37-A629-441F-91E4-6263D486A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C6B25-5758-4B9B-9098-7FCCFE4DD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FB07-8853-4133-BDB8-6BC725EB07CA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53729-278E-4628-8519-133A54237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D4B9B-8B1B-4B45-84BB-75AE07859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9C6-2AAB-407E-B44E-1876494B0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737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C5BE6-3E80-4432-AC72-8081DCE17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857181-7C76-4891-BB37-A29B7E30B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7EEA6-04C7-4808-A18B-59AF1314F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FB07-8853-4133-BDB8-6BC725EB07CA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CEAC4-6277-47B9-A815-9D3810388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4BA35-AC58-44F2-A5F1-8B2330B6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9C6-2AAB-407E-B44E-1876494B0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9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471BA9-0017-4D5B-8B25-700234577E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BBA031-2FEE-4AC4-A38D-1CD5C483E8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1321B-7B37-4569-96B4-1F4CC1F4C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FB07-8853-4133-BDB8-6BC725EB07CA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7C419-1315-417A-8920-503FF502F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58516-BB7D-4628-BCD9-C96EB95C8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9C6-2AAB-407E-B44E-1876494B0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62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54543-4951-4536-81B3-10C2844E3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D2C22-85C0-4126-997E-9531326A6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716C1D-E0C8-4F8F-8523-C60963667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FB07-8853-4133-BDB8-6BC725EB07CA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30121-84D2-4AD5-A434-D158D0C6D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7A184-83FE-41EA-A998-70FA83131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9C6-2AAB-407E-B44E-1876494B0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90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51262-F8CD-4D59-AAE5-41477FB63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26459-729A-4423-8BBD-91D085240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2C64A-F260-429C-9DA5-CFDDCC9E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FB07-8853-4133-BDB8-6BC725EB07CA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CD077-9E8F-4DA8-B62E-61E4FFEB7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A28734-AD73-459F-BD29-697B75FA2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9C6-2AAB-407E-B44E-1876494B0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87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82952-1EEF-4530-82F3-AEC429C7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510CF-3644-4FB4-AEDA-37517F00BF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A7174C-2282-4371-8AB3-40AEEFC72C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ED5B47-2FF4-4416-B53E-5E535B2F1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FB07-8853-4133-BDB8-6BC725EB07CA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AE1BD-7FFC-4696-BF8A-602D75A73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2BE0C3-8EFC-4DEF-B83F-1C3E58FE0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9C6-2AAB-407E-B44E-1876494B0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102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F8DB-2560-4E4F-A35C-2BAB4C829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83230-F56E-431E-8F8F-889EC2AA0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5A7B58-0AF0-4446-96A2-854A2BF014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FAD840-C878-43A6-9009-B8CC598B2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CB07ED-0DAB-48A0-8FA3-878BE2177B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D655D0-BF27-4EFB-9D17-886A12122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FB07-8853-4133-BDB8-6BC725EB07CA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6395C6-FBAE-4BB9-860D-16CC83943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2B8896-C909-4890-942F-54728FE17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9C6-2AAB-407E-B44E-1876494B0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59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28DC5-AFED-4C90-B493-42971C9F6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910525-679E-437C-8955-D4156212A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FB07-8853-4133-BDB8-6BC725EB07CA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0EAC88-89CB-4CC5-9C2F-BC661A93C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26B91E-AA4B-4A44-871D-4DF521F5C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9C6-2AAB-407E-B44E-1876494B0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07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5B7F3E-67CD-4CA2-AADB-FA9FA26C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FB07-8853-4133-BDB8-6BC725EB07CA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E1BB6A-2A15-4C5A-ABE2-9FB639013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5777C-3BC4-447B-8A7D-B77E45E6A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9C6-2AAB-407E-B44E-1876494B0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78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1D3FF-3721-4B55-AAAB-41615D2F3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5AA43-70D5-4D69-8C18-E9877780E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B6134C-8F0E-4F49-9AD2-9B057B9675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2DB015-E79B-4348-9AC6-3866C1865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FB07-8853-4133-BDB8-6BC725EB07CA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775215-7A77-4DEE-8CE6-49DC88544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84A1A7-1C4B-40BE-AEB4-67F6E99E9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9C6-2AAB-407E-B44E-1876494B0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60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CD9E6-BC66-47BB-9958-54903965F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F63E1A-4BE0-4156-9316-7A88A4BA59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15886C-01AF-4877-8F57-DF3C1D10E4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A5AB7-C947-4081-98B8-33DCEF705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FB07-8853-4133-BDB8-6BC725EB07CA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31B950-036F-4976-88B4-1DD3B74EA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BF255F-AAE2-4512-AF35-9CC934D04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49C6-2AAB-407E-B44E-1876494B0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073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8E9E62-9D52-4F9F-8E33-5A2DD01F5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C7E05-4359-4253-84C9-734E3FFF8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FE900-DBCF-4404-A536-757C9054C9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3FB07-8853-4133-BDB8-6BC725EB07CA}" type="datetimeFigureOut">
              <a:rPr lang="en-US" smtClean="0"/>
              <a:t>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54379-9AD9-4F88-A2FC-A3D708C30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91836-1B9F-4B9B-A84B-B05C4957DC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C49C6-2AAB-407E-B44E-1876494B03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2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CONCEPT AND MEANING OF&#10;Richi Simon&#10;Department of Social Work, BSSS&#10; ">
            <a:extLst>
              <a:ext uri="{FF2B5EF4-FFF2-40B4-BE49-F238E27FC236}">
                <a16:creationId xmlns:a16="http://schemas.microsoft.com/office/drawing/2014/main" id="{D8AB9D34-093A-4B52-ABC6-0C472CD397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CONCEPT AND MEANING OF&#10;Richi Simon&#10;Department of Social Work, BSSS&#10; ">
            <a:extLst>
              <a:ext uri="{FF2B5EF4-FFF2-40B4-BE49-F238E27FC236}">
                <a16:creationId xmlns:a16="http://schemas.microsoft.com/office/drawing/2014/main" id="{9A4F5D0B-63DC-427A-A00A-25FDB6206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"/>
            <a:ext cx="9486900" cy="679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076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EATURES OF SOCIAL DEVELOPMENT&#10; The process of social development is inextricably&#10;linked to economic development.&#10; Socia...">
            <a:extLst>
              <a:ext uri="{FF2B5EF4-FFF2-40B4-BE49-F238E27FC236}">
                <a16:creationId xmlns:a16="http://schemas.microsoft.com/office/drawing/2014/main" id="{703F6CC8-BDA6-48C2-919E-F362919B6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240" y="103209"/>
            <a:ext cx="8645141" cy="649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149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ONT...&#10; The process of Social Development is interventionist,&#10;i.e., planned and organized efforts are needed to bring&#10;ab...">
            <a:extLst>
              <a:ext uri="{FF2B5EF4-FFF2-40B4-BE49-F238E27FC236}">
                <a16:creationId xmlns:a16="http://schemas.microsoft.com/office/drawing/2014/main" id="{FB4C97E0-021D-4400-9CDC-7EFA7C00C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720" y="126093"/>
            <a:ext cx="8829040" cy="6628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903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ENERAL ASSEMBLY AND THE WORLD&#10;SUMMIT FOR SOCIAL DEVELOPMENT (1995)&#10;OF UNITED NATIONS&#10;The important highlights of the summ...">
            <a:extLst>
              <a:ext uri="{FF2B5EF4-FFF2-40B4-BE49-F238E27FC236}">
                <a16:creationId xmlns:a16="http://schemas.microsoft.com/office/drawing/2014/main" id="{EBDE351A-7C62-4F6C-8689-0086D6D27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760" y="80325"/>
            <a:ext cx="8900160" cy="668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247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OVERAGE OF SERVICES AND&#10;PROVISION OF FUNDS&#10; Health and family welfare covering social aspects of primary&#10;health care, fa...">
            <a:extLst>
              <a:ext uri="{FF2B5EF4-FFF2-40B4-BE49-F238E27FC236}">
                <a16:creationId xmlns:a16="http://schemas.microsoft.com/office/drawing/2014/main" id="{73188721-7A4A-42AF-96BC-BD61EE24D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360" y="156605"/>
            <a:ext cx="8696960" cy="652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169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ONT..&#10; Backward classes covering economic development&#10;including forestry agriculture and small-scale industries,&#10;housing...">
            <a:extLst>
              <a:ext uri="{FF2B5EF4-FFF2-40B4-BE49-F238E27FC236}">
                <a16:creationId xmlns:a16="http://schemas.microsoft.com/office/drawing/2014/main" id="{B781AEE2-DC0D-4EA4-A99D-C6EA926E7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520" y="164233"/>
            <a:ext cx="8550329" cy="641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345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NT..&#10;The multi furious services are mostly provided by&#10;state administration, Government of India preparing&#10;plan of servi...">
            <a:extLst>
              <a:ext uri="{FF2B5EF4-FFF2-40B4-BE49-F238E27FC236}">
                <a16:creationId xmlns:a16="http://schemas.microsoft.com/office/drawing/2014/main" id="{AD56544E-8CE8-4128-8AA0-5E54B29F0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084" y="254001"/>
            <a:ext cx="8577395" cy="643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820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NDERSTANDING THE TERMINOLOGY&#10; Social means relating to society or its organization&#10; Development&#10;Develop&#10;Meaning to unfo...">
            <a:extLst>
              <a:ext uri="{FF2B5EF4-FFF2-40B4-BE49-F238E27FC236}">
                <a16:creationId xmlns:a16="http://schemas.microsoft.com/office/drawing/2014/main" id="{E6C4B3F6-81F0-4BE5-8CB9-CC5E3FE90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196651"/>
            <a:ext cx="8839200" cy="663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624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NCEPT&#10; Social development has been described as a process of&#10;change from the traditional way of living of rural&#10;communi...">
            <a:extLst>
              <a:ext uri="{FF2B5EF4-FFF2-40B4-BE49-F238E27FC236}">
                <a16:creationId xmlns:a16="http://schemas.microsoft.com/office/drawing/2014/main" id="{4A983513-694B-4663-9E7A-056876994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46477"/>
            <a:ext cx="8896350" cy="667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511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EFINITIONS&#10; According to Bilance, 1997&#10;“Social Development is the promotion of a sustainable society&#10;that is worthy of h...">
            <a:extLst>
              <a:ext uri="{FF2B5EF4-FFF2-40B4-BE49-F238E27FC236}">
                <a16:creationId xmlns:a16="http://schemas.microsoft.com/office/drawing/2014/main" id="{16C242AB-B59E-4404-867D-A4ED701D8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326" y="104775"/>
            <a:ext cx="8875849" cy="666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34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ONT..&#10;Social development requires decentralization of&#10;power and decision making so that process of&#10;planning at the grass ...">
            <a:extLst>
              <a:ext uri="{FF2B5EF4-FFF2-40B4-BE49-F238E27FC236}">
                <a16:creationId xmlns:a16="http://schemas.microsoft.com/office/drawing/2014/main" id="{9E93F77D-FAAE-42DF-9F6F-A97BCEE06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125050"/>
            <a:ext cx="8896350" cy="667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364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IERARCHY OF GOALS OF DEVELOPMENT&#10;Culture&#10;Socio-&#10;Political&#10;Socio-&#10;Economic&#10;Basic minimum&#10;needs&#10;Full development of human&#10;p...">
            <a:extLst>
              <a:ext uri="{FF2B5EF4-FFF2-40B4-BE49-F238E27FC236}">
                <a16:creationId xmlns:a16="http://schemas.microsoft.com/office/drawing/2014/main" id="{9548E566-E8FA-449B-AF3B-E5E2B847B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012" y="114300"/>
            <a:ext cx="8872687" cy="666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305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IMENSIONS&#10;The review of literature on social development&#10;reveals two interrelated dimensions:&#10;• First, the development of...">
            <a:extLst>
              <a:ext uri="{FF2B5EF4-FFF2-40B4-BE49-F238E27FC236}">
                <a16:creationId xmlns:a16="http://schemas.microsoft.com/office/drawing/2014/main" id="{AEDE1CDA-822A-4983-8839-FF9405F1D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760" y="152401"/>
            <a:ext cx="8707640" cy="653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106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REAS OF DEVELOPMENT&#10;Economic&#10;Development&#10;Political&#10;Development&#10;Social&#10;Development&#10; ">
            <a:extLst>
              <a:ext uri="{FF2B5EF4-FFF2-40B4-BE49-F238E27FC236}">
                <a16:creationId xmlns:a16="http://schemas.microsoft.com/office/drawing/2014/main" id="{5931913A-C9A8-4A09-93ED-E9A580EEF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20" y="87953"/>
            <a:ext cx="8930640" cy="670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488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OALS OF SOCIAL DEVELOPMENT&#10; To create a society where living conditions of the&#10;people are better. They do not suffer fro...">
            <a:extLst>
              <a:ext uri="{FF2B5EF4-FFF2-40B4-BE49-F238E27FC236}">
                <a16:creationId xmlns:a16="http://schemas.microsoft.com/office/drawing/2014/main" id="{C97521A9-E515-4A6C-AFF5-3AA247D08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720" y="126093"/>
            <a:ext cx="8614661" cy="646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093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hina kaynat</dc:creator>
  <cp:lastModifiedBy>hina kaynat</cp:lastModifiedBy>
  <cp:revision>1</cp:revision>
  <dcterms:created xsi:type="dcterms:W3CDTF">2020-01-26T16:08:30Z</dcterms:created>
  <dcterms:modified xsi:type="dcterms:W3CDTF">2020-01-26T16:16:19Z</dcterms:modified>
</cp:coreProperties>
</file>